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0" d="100"/>
          <a:sy n="40" d="100"/>
        </p:scale>
        <p:origin x="-1478" y="-2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4878BF-8AB4-4ACD-B110-1DABD17EEC7C}"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878BF-8AB4-4ACD-B110-1DABD17EEC7C}"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878BF-8AB4-4ACD-B110-1DABD17EEC7C}"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4878BF-8AB4-4ACD-B110-1DABD17EEC7C}"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878BF-8AB4-4ACD-B110-1DABD17EEC7C}"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4878BF-8AB4-4ACD-B110-1DABD17EEC7C}"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4878BF-8AB4-4ACD-B110-1DABD17EEC7C}" type="datetimeFigureOut">
              <a:rPr lang="en-US" smtClean="0"/>
              <a:pPr/>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4878BF-8AB4-4ACD-B110-1DABD17EEC7C}" type="datetimeFigureOut">
              <a:rPr lang="en-US" smtClean="0"/>
              <a:pPr/>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878BF-8AB4-4ACD-B110-1DABD17EEC7C}" type="datetimeFigureOut">
              <a:rPr lang="en-US" smtClean="0"/>
              <a:pPr/>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878BF-8AB4-4ACD-B110-1DABD17EEC7C}"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4878BF-8AB4-4ACD-B110-1DABD17EEC7C}"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301F3-6E0A-48AE-B8F8-9D590F44D6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878BF-8AB4-4ACD-B110-1DABD17EEC7C}" type="datetimeFigureOut">
              <a:rPr lang="en-US" smtClean="0"/>
              <a:pPr/>
              <a:t>3/3/2024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301F3-6E0A-48AE-B8F8-9D590F44D6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381999"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Deployment and Scaling</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order to support a large number of enterprise-wide machine learning systems, you will need a centralized technology architecture that provides a stable development and deployment environment.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Companies such as Google,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Facebook</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AirBnB</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have created internal Machine Learning as a Service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MLaaS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platforms to enable their engineering teams to build, deploy, and operate machine learning solutions with ease.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These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MLaaS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systems, also known as end-to-end machine learning platforms, reduce the time required to push models to production from months to weeks.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Similar internal platforms at other companies include Google’s TFX and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Facebook’s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FBLearner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Flow</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381999"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Deployment and Scaling</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MLaaS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systems are designed to encompass the entire machine learning</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workflow: </a:t>
            </a: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data management, algorithm training, evaluation and deployment, and model iteration. </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They standardize the workflows and tools across engineering, data science, and research functions, enabling teams to easily build and operate machine learning systems at scale.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Successful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MLaaS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systems also grow with the business and adapt to new data sources, processes, algorithms, and tools.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MLaaS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also facilitates clear knowledge documentation.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9916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Deployment and Scaling</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following types of data are captured by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Uber’s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Michelangelo:</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Who trained the model</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Start and end time of the training job (some complicated training</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jobs can take hours or even days)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Full model configuration (features used, hyper-parameter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values,etc</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Reference to training and test datasets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Model accuracy metrics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Standard charts and graphs for each model type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Full learned parameters for the model</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Summary statistics for model visualization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Other notes and information</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381999"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Deployment and Scaling</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Overall, successful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MLaaS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systems have the following characteristics: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Algorithm-agnostic</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platform supports numerous machine learning algorithms and innovative combinations of these algorithms.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Reusable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Each machine learning algorithm can be reused in other applications.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Simple.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system is easy for engineers of varying levels of technical experience to understand and use. Over time, the steps should become fully automated.</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Centralized knowledge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Information on past experiments, including results, is easily accessible for future reference.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 typeface="Wingdings" pitchFamily="2" charset="2"/>
              <a:buChar char="ü"/>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Flexible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platform is capable of handling a variety of data types and learning tasks specific to your company and industry.</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381999"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Deployment and Scaling</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Reliable and scalable.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platform remains resilient and be able to scale with high volumes of data during both the training and production phases.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Intuitive user interface (UI)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system has a simple user interface to allow engineers and even non-technical domain experts to easily manage experiments as well as visualize and compare outputs.</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81000"/>
            <a:ext cx="9144000" cy="5859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lnSpc>
                <a:spcPct val="150000"/>
              </a:lnSpc>
              <a:spcBef>
                <a:spcPct val="0"/>
              </a:spcBef>
              <a:spcAft>
                <a:spcPct val="0"/>
              </a:spcAf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Iteration and Improvement</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lvl="0" algn="just" eaLnBrk="0" fontAlgn="base" hangingPunct="0">
              <a:lnSpc>
                <a:spcPct val="150000"/>
              </a:lnSpc>
              <a:spcBef>
                <a:spcPct val="0"/>
              </a:spcBef>
              <a:spcAft>
                <a:spcPct val="0"/>
              </a:spcAft>
              <a:buFont typeface="Wingdings" pitchFamily="2" charset="2"/>
              <a:buChar char="ü"/>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Machine learning models are not static. Your model will need to be retrained as new data becomes available or as external conditions change.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frequency of updates will depend on your algorithm, the situation, and the availability of data. If you are building a spam email filter, then you may need to retrain constantly if spammers are constantly formulating new attacks. If you are modeling user churn in e-commerce, then you may not need to update the model as frequently if customers are slow to change in their turnover behavior.</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 typeface="Wingdings" pitchFamily="2" charset="2"/>
              <a:buChar char="ü"/>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Models are typically retrained every few weeks or months, or when there is a substantial change in external conditions that fundamentally changes the model trajectory. Some use cases may require daily or even real-time retraining. As a rule of thumb, half of your time should be spent on measurements and maintenance rather than on model creation. While these tasks are not as exciting as building new models, they are just as important when it comes to servicing your machine learning debt.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381999"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200000"/>
              </a:lnSpc>
              <a:spcBef>
                <a:spcPct val="0"/>
              </a:spcBef>
              <a:spcAft>
                <a:spcPct val="0"/>
              </a:spcAft>
              <a:buClrTx/>
              <a:buSzTx/>
              <a:buFontTx/>
              <a:buNone/>
              <a:tabLst/>
            </a:pPr>
            <a:r>
              <a:rPr kumimoji="0" lang="en-US"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Deployment and Scaling</a:t>
            </a:r>
            <a:endParaRPr kumimoji="0" lang="en-US"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these complexities pile up over time, you will likely find it more challenging to conduct root-cause analyses that are vital for maintenance.</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black box nature of many deep learning algorithms makes it even more difficult to determine how an algorithm made a particular decision. Therefore, continuous monitoring and servicing of your models will be vital to maintaining the health of your machine learning systems. Tools and techniques for building and deploying enterprise-scale machine learning models are constantly evolving. </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731</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staff</cp:lastModifiedBy>
  <cp:revision>3</cp:revision>
  <dcterms:created xsi:type="dcterms:W3CDTF">2024-03-03T08:56:23Z</dcterms:created>
  <dcterms:modified xsi:type="dcterms:W3CDTF">2024-03-03T09:15:11Z</dcterms:modified>
</cp:coreProperties>
</file>